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8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A77F02-BA67-DA4F-9EBB-C2291E35E951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053B36-EACE-9440-97F8-A5976F76DC89}">
      <dgm:prSet phldrT="[Text]"/>
      <dgm:spPr/>
      <dgm:t>
        <a:bodyPr/>
        <a:lstStyle/>
        <a:p>
          <a:r>
            <a:rPr lang="en-US" dirty="0"/>
            <a:t>Singapore need more restaurants</a:t>
          </a:r>
        </a:p>
      </dgm:t>
    </dgm:pt>
    <dgm:pt modelId="{E9D56B44-9DDE-854E-9DD2-6165AECEE770}" type="parTrans" cxnId="{511EBBCE-B0D4-A84B-A82A-6DACCC3CE8FE}">
      <dgm:prSet/>
      <dgm:spPr/>
      <dgm:t>
        <a:bodyPr/>
        <a:lstStyle/>
        <a:p>
          <a:endParaRPr lang="en-US"/>
        </a:p>
      </dgm:t>
    </dgm:pt>
    <dgm:pt modelId="{030D9F49-75E4-D44B-9AB1-494B8B44742E}" type="sibTrans" cxnId="{511EBBCE-B0D4-A84B-A82A-6DACCC3CE8FE}">
      <dgm:prSet/>
      <dgm:spPr/>
      <dgm:t>
        <a:bodyPr/>
        <a:lstStyle/>
        <a:p>
          <a:endParaRPr lang="en-US"/>
        </a:p>
      </dgm:t>
    </dgm:pt>
    <dgm:pt modelId="{85328F92-37E1-6442-8439-3B4914D43236}">
      <dgm:prSet phldrT="[Text]"/>
      <dgm:spPr/>
      <dgm:t>
        <a:bodyPr/>
        <a:lstStyle/>
        <a:p>
          <a:r>
            <a:rPr lang="en-US" dirty="0"/>
            <a:t>London needs more shopping center</a:t>
          </a:r>
        </a:p>
      </dgm:t>
    </dgm:pt>
    <dgm:pt modelId="{0FC3A4EB-CA65-4D41-8293-99EE36FD0FED}" type="parTrans" cxnId="{5C5CF33A-B242-4E4D-90C4-BB811AC5CEDB}">
      <dgm:prSet/>
      <dgm:spPr/>
      <dgm:t>
        <a:bodyPr/>
        <a:lstStyle/>
        <a:p>
          <a:endParaRPr lang="en-US"/>
        </a:p>
      </dgm:t>
    </dgm:pt>
    <dgm:pt modelId="{C2F9E2BE-2645-184B-870C-393D1E589015}" type="sibTrans" cxnId="{5C5CF33A-B242-4E4D-90C4-BB811AC5CEDB}">
      <dgm:prSet/>
      <dgm:spPr/>
      <dgm:t>
        <a:bodyPr/>
        <a:lstStyle/>
        <a:p>
          <a:endParaRPr lang="en-US"/>
        </a:p>
      </dgm:t>
    </dgm:pt>
    <dgm:pt modelId="{DAE98981-8620-ED41-9159-762CCAB1B0B4}">
      <dgm:prSet phldrT="[Text]"/>
      <dgm:spPr/>
      <dgm:t>
        <a:bodyPr/>
        <a:lstStyle/>
        <a:p>
          <a:r>
            <a:rPr lang="en-US" dirty="0"/>
            <a:t>Both cities may need more coffee shop</a:t>
          </a:r>
        </a:p>
      </dgm:t>
    </dgm:pt>
    <dgm:pt modelId="{159BC578-7864-5D4F-9F93-4F0AFA6FDC05}" type="parTrans" cxnId="{BD1CB7CA-D948-424F-98DC-B21A02A7A919}">
      <dgm:prSet/>
      <dgm:spPr/>
      <dgm:t>
        <a:bodyPr/>
        <a:lstStyle/>
        <a:p>
          <a:endParaRPr lang="en-US"/>
        </a:p>
      </dgm:t>
    </dgm:pt>
    <dgm:pt modelId="{77015213-4D91-1843-BAD3-94EB6C7939BB}" type="sibTrans" cxnId="{BD1CB7CA-D948-424F-98DC-B21A02A7A919}">
      <dgm:prSet/>
      <dgm:spPr/>
      <dgm:t>
        <a:bodyPr/>
        <a:lstStyle/>
        <a:p>
          <a:endParaRPr lang="en-US"/>
        </a:p>
      </dgm:t>
    </dgm:pt>
    <dgm:pt modelId="{EC720C9C-9E4B-0644-8FFB-F5DBB5BD7DEC}" type="pres">
      <dgm:prSet presAssocID="{F1A77F02-BA67-DA4F-9EBB-C2291E35E951}" presName="Name0" presStyleCnt="0">
        <dgm:presLayoutVars>
          <dgm:chMax val="7"/>
          <dgm:chPref val="7"/>
          <dgm:dir/>
        </dgm:presLayoutVars>
      </dgm:prSet>
      <dgm:spPr/>
    </dgm:pt>
    <dgm:pt modelId="{888DBFB7-B8A5-4C45-8A16-F78ECB6AF570}" type="pres">
      <dgm:prSet presAssocID="{F1A77F02-BA67-DA4F-9EBB-C2291E35E951}" presName="Name1" presStyleCnt="0"/>
      <dgm:spPr/>
    </dgm:pt>
    <dgm:pt modelId="{B956A149-8884-094D-8E38-AD3E70DD3065}" type="pres">
      <dgm:prSet presAssocID="{F1A77F02-BA67-DA4F-9EBB-C2291E35E951}" presName="cycle" presStyleCnt="0"/>
      <dgm:spPr/>
    </dgm:pt>
    <dgm:pt modelId="{14BC2BFE-C3F8-344D-A9A3-60A427806261}" type="pres">
      <dgm:prSet presAssocID="{F1A77F02-BA67-DA4F-9EBB-C2291E35E951}" presName="srcNode" presStyleLbl="node1" presStyleIdx="0" presStyleCnt="3"/>
      <dgm:spPr/>
    </dgm:pt>
    <dgm:pt modelId="{DC5E7588-CCBB-7643-89B1-2CD9FC06625F}" type="pres">
      <dgm:prSet presAssocID="{F1A77F02-BA67-DA4F-9EBB-C2291E35E951}" presName="conn" presStyleLbl="parChTrans1D2" presStyleIdx="0" presStyleCnt="1"/>
      <dgm:spPr/>
    </dgm:pt>
    <dgm:pt modelId="{DF96157C-8B8B-7D4A-8234-AEBAD3BAFEA6}" type="pres">
      <dgm:prSet presAssocID="{F1A77F02-BA67-DA4F-9EBB-C2291E35E951}" presName="extraNode" presStyleLbl="node1" presStyleIdx="0" presStyleCnt="3"/>
      <dgm:spPr/>
    </dgm:pt>
    <dgm:pt modelId="{AD3586C7-4015-DD44-A877-A0DE9D152CCA}" type="pres">
      <dgm:prSet presAssocID="{F1A77F02-BA67-DA4F-9EBB-C2291E35E951}" presName="dstNode" presStyleLbl="node1" presStyleIdx="0" presStyleCnt="3"/>
      <dgm:spPr/>
    </dgm:pt>
    <dgm:pt modelId="{D1347E1D-C698-614B-B58D-553584164C4B}" type="pres">
      <dgm:prSet presAssocID="{FF053B36-EACE-9440-97F8-A5976F76DC89}" presName="text_1" presStyleLbl="node1" presStyleIdx="0" presStyleCnt="3">
        <dgm:presLayoutVars>
          <dgm:bulletEnabled val="1"/>
        </dgm:presLayoutVars>
      </dgm:prSet>
      <dgm:spPr/>
    </dgm:pt>
    <dgm:pt modelId="{C98B8C58-B735-D74A-A8F6-1E032B56C20D}" type="pres">
      <dgm:prSet presAssocID="{FF053B36-EACE-9440-97F8-A5976F76DC89}" presName="accent_1" presStyleCnt="0"/>
      <dgm:spPr/>
    </dgm:pt>
    <dgm:pt modelId="{FDB4C692-84EB-6841-BC92-D9C476AB7B6D}" type="pres">
      <dgm:prSet presAssocID="{FF053B36-EACE-9440-97F8-A5976F76DC89}" presName="accentRepeatNode" presStyleLbl="solidFgAcc1" presStyleIdx="0" presStyleCnt="3"/>
      <dgm:spPr/>
    </dgm:pt>
    <dgm:pt modelId="{A0AF4389-B9F6-E644-9ACD-72E5F4BDEAE6}" type="pres">
      <dgm:prSet presAssocID="{85328F92-37E1-6442-8439-3B4914D43236}" presName="text_2" presStyleLbl="node1" presStyleIdx="1" presStyleCnt="3">
        <dgm:presLayoutVars>
          <dgm:bulletEnabled val="1"/>
        </dgm:presLayoutVars>
      </dgm:prSet>
      <dgm:spPr/>
    </dgm:pt>
    <dgm:pt modelId="{F4A14F1F-C25B-4C43-8C1D-871691711CF1}" type="pres">
      <dgm:prSet presAssocID="{85328F92-37E1-6442-8439-3B4914D43236}" presName="accent_2" presStyleCnt="0"/>
      <dgm:spPr/>
    </dgm:pt>
    <dgm:pt modelId="{EA1CD4DA-6106-E14B-B3C1-7F0F6C2B7B0C}" type="pres">
      <dgm:prSet presAssocID="{85328F92-37E1-6442-8439-3B4914D43236}" presName="accentRepeatNode" presStyleLbl="solidFgAcc1" presStyleIdx="1" presStyleCnt="3"/>
      <dgm:spPr/>
    </dgm:pt>
    <dgm:pt modelId="{66960B7D-AE35-F041-AFDB-76AE2D435C6F}" type="pres">
      <dgm:prSet presAssocID="{DAE98981-8620-ED41-9159-762CCAB1B0B4}" presName="text_3" presStyleLbl="node1" presStyleIdx="2" presStyleCnt="3">
        <dgm:presLayoutVars>
          <dgm:bulletEnabled val="1"/>
        </dgm:presLayoutVars>
      </dgm:prSet>
      <dgm:spPr/>
    </dgm:pt>
    <dgm:pt modelId="{F1006D8A-62CC-884A-82FD-CD79C96084CF}" type="pres">
      <dgm:prSet presAssocID="{DAE98981-8620-ED41-9159-762CCAB1B0B4}" presName="accent_3" presStyleCnt="0"/>
      <dgm:spPr/>
    </dgm:pt>
    <dgm:pt modelId="{AA7C08A1-E148-E443-BFF1-CEBCC62E6A20}" type="pres">
      <dgm:prSet presAssocID="{DAE98981-8620-ED41-9159-762CCAB1B0B4}" presName="accentRepeatNode" presStyleLbl="solidFgAcc1" presStyleIdx="2" presStyleCnt="3"/>
      <dgm:spPr/>
    </dgm:pt>
  </dgm:ptLst>
  <dgm:cxnLst>
    <dgm:cxn modelId="{2FDE8823-EFAC-4447-B031-4C8018589097}" type="presOf" srcId="{F1A77F02-BA67-DA4F-9EBB-C2291E35E951}" destId="{EC720C9C-9E4B-0644-8FFB-F5DBB5BD7DEC}" srcOrd="0" destOrd="0" presId="urn:microsoft.com/office/officeart/2008/layout/VerticalCurvedList"/>
    <dgm:cxn modelId="{CE370F36-16FD-9A43-BAD2-5E27335CD026}" type="presOf" srcId="{FF053B36-EACE-9440-97F8-A5976F76DC89}" destId="{D1347E1D-C698-614B-B58D-553584164C4B}" srcOrd="0" destOrd="0" presId="urn:microsoft.com/office/officeart/2008/layout/VerticalCurvedList"/>
    <dgm:cxn modelId="{5C5CF33A-B242-4E4D-90C4-BB811AC5CEDB}" srcId="{F1A77F02-BA67-DA4F-9EBB-C2291E35E951}" destId="{85328F92-37E1-6442-8439-3B4914D43236}" srcOrd="1" destOrd="0" parTransId="{0FC3A4EB-CA65-4D41-8293-99EE36FD0FED}" sibTransId="{C2F9E2BE-2645-184B-870C-393D1E589015}"/>
    <dgm:cxn modelId="{148FED3F-359E-FE4E-B31B-73C73C033711}" type="presOf" srcId="{DAE98981-8620-ED41-9159-762CCAB1B0B4}" destId="{66960B7D-AE35-F041-AFDB-76AE2D435C6F}" srcOrd="0" destOrd="0" presId="urn:microsoft.com/office/officeart/2008/layout/VerticalCurvedList"/>
    <dgm:cxn modelId="{7BCCF074-4D39-2942-A8BF-0A696F279429}" type="presOf" srcId="{85328F92-37E1-6442-8439-3B4914D43236}" destId="{A0AF4389-B9F6-E644-9ACD-72E5F4BDEAE6}" srcOrd="0" destOrd="0" presId="urn:microsoft.com/office/officeart/2008/layout/VerticalCurvedList"/>
    <dgm:cxn modelId="{BD1CB7CA-D948-424F-98DC-B21A02A7A919}" srcId="{F1A77F02-BA67-DA4F-9EBB-C2291E35E951}" destId="{DAE98981-8620-ED41-9159-762CCAB1B0B4}" srcOrd="2" destOrd="0" parTransId="{159BC578-7864-5D4F-9F93-4F0AFA6FDC05}" sibTransId="{77015213-4D91-1843-BAD3-94EB6C7939BB}"/>
    <dgm:cxn modelId="{511EBBCE-B0D4-A84B-A82A-6DACCC3CE8FE}" srcId="{F1A77F02-BA67-DA4F-9EBB-C2291E35E951}" destId="{FF053B36-EACE-9440-97F8-A5976F76DC89}" srcOrd="0" destOrd="0" parTransId="{E9D56B44-9DDE-854E-9DD2-6165AECEE770}" sibTransId="{030D9F49-75E4-D44B-9AB1-494B8B44742E}"/>
    <dgm:cxn modelId="{9F18FFFA-0FA3-3540-90D4-383D9E6D1BE0}" type="presOf" srcId="{030D9F49-75E4-D44B-9AB1-494B8B44742E}" destId="{DC5E7588-CCBB-7643-89B1-2CD9FC06625F}" srcOrd="0" destOrd="0" presId="urn:microsoft.com/office/officeart/2008/layout/VerticalCurvedList"/>
    <dgm:cxn modelId="{E9885A68-D9A4-8D4C-BA98-8EF382D1DB40}" type="presParOf" srcId="{EC720C9C-9E4B-0644-8FFB-F5DBB5BD7DEC}" destId="{888DBFB7-B8A5-4C45-8A16-F78ECB6AF570}" srcOrd="0" destOrd="0" presId="urn:microsoft.com/office/officeart/2008/layout/VerticalCurvedList"/>
    <dgm:cxn modelId="{988241DD-17EA-4643-A45B-2F0D4B49E643}" type="presParOf" srcId="{888DBFB7-B8A5-4C45-8A16-F78ECB6AF570}" destId="{B956A149-8884-094D-8E38-AD3E70DD3065}" srcOrd="0" destOrd="0" presId="urn:microsoft.com/office/officeart/2008/layout/VerticalCurvedList"/>
    <dgm:cxn modelId="{A68A8C74-79B8-0B4D-A1B2-4131246688B5}" type="presParOf" srcId="{B956A149-8884-094D-8E38-AD3E70DD3065}" destId="{14BC2BFE-C3F8-344D-A9A3-60A427806261}" srcOrd="0" destOrd="0" presId="urn:microsoft.com/office/officeart/2008/layout/VerticalCurvedList"/>
    <dgm:cxn modelId="{CA55ED30-D05B-404D-9F55-18DD92B78C2A}" type="presParOf" srcId="{B956A149-8884-094D-8E38-AD3E70DD3065}" destId="{DC5E7588-CCBB-7643-89B1-2CD9FC06625F}" srcOrd="1" destOrd="0" presId="urn:microsoft.com/office/officeart/2008/layout/VerticalCurvedList"/>
    <dgm:cxn modelId="{8BA22202-FEDD-FB41-83A1-D29A6AFCBB15}" type="presParOf" srcId="{B956A149-8884-094D-8E38-AD3E70DD3065}" destId="{DF96157C-8B8B-7D4A-8234-AEBAD3BAFEA6}" srcOrd="2" destOrd="0" presId="urn:microsoft.com/office/officeart/2008/layout/VerticalCurvedList"/>
    <dgm:cxn modelId="{518D1135-368A-934C-B4DB-36FB573CB2C7}" type="presParOf" srcId="{B956A149-8884-094D-8E38-AD3E70DD3065}" destId="{AD3586C7-4015-DD44-A877-A0DE9D152CCA}" srcOrd="3" destOrd="0" presId="urn:microsoft.com/office/officeart/2008/layout/VerticalCurvedList"/>
    <dgm:cxn modelId="{05A1E570-E991-8B44-BFAE-912106FB06C4}" type="presParOf" srcId="{888DBFB7-B8A5-4C45-8A16-F78ECB6AF570}" destId="{D1347E1D-C698-614B-B58D-553584164C4B}" srcOrd="1" destOrd="0" presId="urn:microsoft.com/office/officeart/2008/layout/VerticalCurvedList"/>
    <dgm:cxn modelId="{81F20339-5A07-1A40-A987-0738D31ADEB4}" type="presParOf" srcId="{888DBFB7-B8A5-4C45-8A16-F78ECB6AF570}" destId="{C98B8C58-B735-D74A-A8F6-1E032B56C20D}" srcOrd="2" destOrd="0" presId="urn:microsoft.com/office/officeart/2008/layout/VerticalCurvedList"/>
    <dgm:cxn modelId="{AD95D4E1-7F3F-584B-BA8D-8FEA25410198}" type="presParOf" srcId="{C98B8C58-B735-D74A-A8F6-1E032B56C20D}" destId="{FDB4C692-84EB-6841-BC92-D9C476AB7B6D}" srcOrd="0" destOrd="0" presId="urn:microsoft.com/office/officeart/2008/layout/VerticalCurvedList"/>
    <dgm:cxn modelId="{220B8EDA-6EF9-6244-A6B4-4956E05318A0}" type="presParOf" srcId="{888DBFB7-B8A5-4C45-8A16-F78ECB6AF570}" destId="{A0AF4389-B9F6-E644-9ACD-72E5F4BDEAE6}" srcOrd="3" destOrd="0" presId="urn:microsoft.com/office/officeart/2008/layout/VerticalCurvedList"/>
    <dgm:cxn modelId="{9A594435-9A96-AD42-9F15-CCE1C2D6467B}" type="presParOf" srcId="{888DBFB7-B8A5-4C45-8A16-F78ECB6AF570}" destId="{F4A14F1F-C25B-4C43-8C1D-871691711CF1}" srcOrd="4" destOrd="0" presId="urn:microsoft.com/office/officeart/2008/layout/VerticalCurvedList"/>
    <dgm:cxn modelId="{F0C59432-BFCF-7E42-B809-B2DDC73BB079}" type="presParOf" srcId="{F4A14F1F-C25B-4C43-8C1D-871691711CF1}" destId="{EA1CD4DA-6106-E14B-B3C1-7F0F6C2B7B0C}" srcOrd="0" destOrd="0" presId="urn:microsoft.com/office/officeart/2008/layout/VerticalCurvedList"/>
    <dgm:cxn modelId="{40A205C8-15EF-824A-A6AB-F5B5315A7553}" type="presParOf" srcId="{888DBFB7-B8A5-4C45-8A16-F78ECB6AF570}" destId="{66960B7D-AE35-F041-AFDB-76AE2D435C6F}" srcOrd="5" destOrd="0" presId="urn:microsoft.com/office/officeart/2008/layout/VerticalCurvedList"/>
    <dgm:cxn modelId="{1500DB13-FA4E-9648-ABD2-8D9AC3C053EF}" type="presParOf" srcId="{888DBFB7-B8A5-4C45-8A16-F78ECB6AF570}" destId="{F1006D8A-62CC-884A-82FD-CD79C96084CF}" srcOrd="6" destOrd="0" presId="urn:microsoft.com/office/officeart/2008/layout/VerticalCurvedList"/>
    <dgm:cxn modelId="{A952533D-8937-E54C-A67D-72E1642EDE63}" type="presParOf" srcId="{F1006D8A-62CC-884A-82FD-CD79C96084CF}" destId="{AA7C08A1-E148-E443-BFF1-CEBCC62E6A2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75F5E4-0BF1-D944-AF82-A7634D359CF2}" type="doc">
      <dgm:prSet loTypeId="urn:microsoft.com/office/officeart/2005/8/layout/ven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17ED70-9329-1E4B-AC5A-8776615A146F}">
      <dgm:prSet phldrT="[Text]"/>
      <dgm:spPr/>
      <dgm:t>
        <a:bodyPr/>
        <a:lstStyle/>
        <a:p>
          <a:r>
            <a:rPr lang="en-US" dirty="0"/>
            <a:t>Foursquare location neighborhood data</a:t>
          </a:r>
        </a:p>
      </dgm:t>
    </dgm:pt>
    <dgm:pt modelId="{EBF826C5-E4B2-C54D-AF1E-48A4D2B4E5EB}" type="parTrans" cxnId="{0C77B167-5DB3-F74E-98F0-5D430C0E51B7}">
      <dgm:prSet/>
      <dgm:spPr/>
      <dgm:t>
        <a:bodyPr/>
        <a:lstStyle/>
        <a:p>
          <a:endParaRPr lang="en-US"/>
        </a:p>
      </dgm:t>
    </dgm:pt>
    <dgm:pt modelId="{DEA24425-167A-C34E-9BA4-685611864CA8}" type="sibTrans" cxnId="{0C77B167-5DB3-F74E-98F0-5D430C0E51B7}">
      <dgm:prSet/>
      <dgm:spPr/>
      <dgm:t>
        <a:bodyPr/>
        <a:lstStyle/>
        <a:p>
          <a:endParaRPr lang="en-US"/>
        </a:p>
      </dgm:t>
    </dgm:pt>
    <dgm:pt modelId="{A15A22E2-1356-5C44-9169-8D30835A83F6}">
      <dgm:prSet phldrT="[Text]"/>
      <dgm:spPr/>
      <dgm:t>
        <a:bodyPr/>
        <a:lstStyle/>
        <a:p>
          <a:r>
            <a:rPr lang="en-US" dirty="0"/>
            <a:t>Transforming result to a pandas </a:t>
          </a:r>
          <a:r>
            <a:rPr lang="en-US" dirty="0" err="1"/>
            <a:t>dataframe</a:t>
          </a:r>
          <a:endParaRPr lang="en-US" dirty="0"/>
        </a:p>
      </dgm:t>
    </dgm:pt>
    <dgm:pt modelId="{97FA0762-CB7A-E549-94FF-06153FC101AD}" type="parTrans" cxnId="{6D2F9080-2E4E-2E46-A7E1-616C3A457C00}">
      <dgm:prSet/>
      <dgm:spPr/>
      <dgm:t>
        <a:bodyPr/>
        <a:lstStyle/>
        <a:p>
          <a:endParaRPr lang="en-US"/>
        </a:p>
      </dgm:t>
    </dgm:pt>
    <dgm:pt modelId="{AFCBBB3A-5D1D-5C4F-BCFC-72A6B062B3CA}" type="sibTrans" cxnId="{6D2F9080-2E4E-2E46-A7E1-616C3A457C00}">
      <dgm:prSet/>
      <dgm:spPr/>
      <dgm:t>
        <a:bodyPr/>
        <a:lstStyle/>
        <a:p>
          <a:endParaRPr lang="en-US"/>
        </a:p>
      </dgm:t>
    </dgm:pt>
    <dgm:pt modelId="{C3F1A5F5-6195-804F-B946-E2136BE78832}">
      <dgm:prSet phldrT="[Text]"/>
      <dgm:spPr/>
      <dgm:t>
        <a:bodyPr/>
        <a:lstStyle/>
        <a:p>
          <a:r>
            <a:rPr lang="en-US" dirty="0"/>
            <a:t>Removing</a:t>
          </a:r>
          <a:r>
            <a:rPr lang="en-US" baseline="0" dirty="0"/>
            <a:t> unusable columns</a:t>
          </a:r>
          <a:endParaRPr lang="en-US" dirty="0"/>
        </a:p>
      </dgm:t>
    </dgm:pt>
    <dgm:pt modelId="{CAF5EEEE-2550-9C45-8C3B-A86F834B60DD}" type="parTrans" cxnId="{F75B1DE0-D883-CC48-8479-2C8217AEA814}">
      <dgm:prSet/>
      <dgm:spPr/>
      <dgm:t>
        <a:bodyPr/>
        <a:lstStyle/>
        <a:p>
          <a:endParaRPr lang="en-US"/>
        </a:p>
      </dgm:t>
    </dgm:pt>
    <dgm:pt modelId="{65853358-5D8C-CE4D-8A18-9D383C6817E2}" type="sibTrans" cxnId="{F75B1DE0-D883-CC48-8479-2C8217AEA814}">
      <dgm:prSet/>
      <dgm:spPr/>
      <dgm:t>
        <a:bodyPr/>
        <a:lstStyle/>
        <a:p>
          <a:endParaRPr lang="en-US"/>
        </a:p>
      </dgm:t>
    </dgm:pt>
    <dgm:pt modelId="{55A228A3-D194-DF4C-89A0-F35014E10C8A}">
      <dgm:prSet phldrT="[Text]"/>
      <dgm:spPr/>
      <dgm:t>
        <a:bodyPr/>
        <a:lstStyle/>
        <a:p>
          <a:r>
            <a:rPr lang="en-US" dirty="0"/>
            <a:t>Getting new </a:t>
          </a:r>
          <a:r>
            <a:rPr lang="en-US" dirty="0" err="1"/>
            <a:t>dataframe</a:t>
          </a:r>
          <a:r>
            <a:rPr lang="en-US" dirty="0"/>
            <a:t> with only used categories </a:t>
          </a:r>
        </a:p>
      </dgm:t>
    </dgm:pt>
    <dgm:pt modelId="{F8594D79-54FA-4A40-BEC8-FA717F323234}" type="parTrans" cxnId="{96E88506-A8B4-D148-8CF1-4F8A6DC55426}">
      <dgm:prSet/>
      <dgm:spPr/>
      <dgm:t>
        <a:bodyPr/>
        <a:lstStyle/>
        <a:p>
          <a:endParaRPr lang="en-US"/>
        </a:p>
      </dgm:t>
    </dgm:pt>
    <dgm:pt modelId="{24EDAE28-633F-BA42-8686-264B8AC53E67}" type="sibTrans" cxnId="{96E88506-A8B4-D148-8CF1-4F8A6DC55426}">
      <dgm:prSet/>
      <dgm:spPr/>
      <dgm:t>
        <a:bodyPr/>
        <a:lstStyle/>
        <a:p>
          <a:endParaRPr lang="en-US"/>
        </a:p>
      </dgm:t>
    </dgm:pt>
    <dgm:pt modelId="{64F0580E-EC24-674D-9658-029725DD0813}" type="pres">
      <dgm:prSet presAssocID="{D075F5E4-0BF1-D944-AF82-A7634D359CF2}" presName="Name0" presStyleCnt="0">
        <dgm:presLayoutVars>
          <dgm:dir/>
          <dgm:resizeHandles val="exact"/>
        </dgm:presLayoutVars>
      </dgm:prSet>
      <dgm:spPr/>
    </dgm:pt>
    <dgm:pt modelId="{4224954A-76B4-2C46-A735-7EBD892AD004}" type="pres">
      <dgm:prSet presAssocID="{D417ED70-9329-1E4B-AC5A-8776615A146F}" presName="Name5" presStyleLbl="vennNode1" presStyleIdx="0" presStyleCnt="4">
        <dgm:presLayoutVars>
          <dgm:bulletEnabled val="1"/>
        </dgm:presLayoutVars>
      </dgm:prSet>
      <dgm:spPr/>
    </dgm:pt>
    <dgm:pt modelId="{C0814879-9F62-194F-AF7A-58D508F94DB2}" type="pres">
      <dgm:prSet presAssocID="{DEA24425-167A-C34E-9BA4-685611864CA8}" presName="space" presStyleCnt="0"/>
      <dgm:spPr/>
    </dgm:pt>
    <dgm:pt modelId="{960589F9-D6ED-B64F-A7D3-2A2B9B5585FA}" type="pres">
      <dgm:prSet presAssocID="{A15A22E2-1356-5C44-9169-8D30835A83F6}" presName="Name5" presStyleLbl="vennNode1" presStyleIdx="1" presStyleCnt="4">
        <dgm:presLayoutVars>
          <dgm:bulletEnabled val="1"/>
        </dgm:presLayoutVars>
      </dgm:prSet>
      <dgm:spPr/>
    </dgm:pt>
    <dgm:pt modelId="{B554A987-59F4-D146-AC13-70A96E8CECB3}" type="pres">
      <dgm:prSet presAssocID="{AFCBBB3A-5D1D-5C4F-BCFC-72A6B062B3CA}" presName="space" presStyleCnt="0"/>
      <dgm:spPr/>
    </dgm:pt>
    <dgm:pt modelId="{845D8653-8AC1-BB4E-AC2B-E0549BBDCB4B}" type="pres">
      <dgm:prSet presAssocID="{C3F1A5F5-6195-804F-B946-E2136BE78832}" presName="Name5" presStyleLbl="vennNode1" presStyleIdx="2" presStyleCnt="4">
        <dgm:presLayoutVars>
          <dgm:bulletEnabled val="1"/>
        </dgm:presLayoutVars>
      </dgm:prSet>
      <dgm:spPr/>
    </dgm:pt>
    <dgm:pt modelId="{67658B39-0D38-ED4E-BCBF-9413E39A9E97}" type="pres">
      <dgm:prSet presAssocID="{65853358-5D8C-CE4D-8A18-9D383C6817E2}" presName="space" presStyleCnt="0"/>
      <dgm:spPr/>
    </dgm:pt>
    <dgm:pt modelId="{DCA7CB7E-035B-0B4F-815E-3142D6E27BF7}" type="pres">
      <dgm:prSet presAssocID="{55A228A3-D194-DF4C-89A0-F35014E10C8A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96E88506-A8B4-D148-8CF1-4F8A6DC55426}" srcId="{D075F5E4-0BF1-D944-AF82-A7634D359CF2}" destId="{55A228A3-D194-DF4C-89A0-F35014E10C8A}" srcOrd="3" destOrd="0" parTransId="{F8594D79-54FA-4A40-BEC8-FA717F323234}" sibTransId="{24EDAE28-633F-BA42-8686-264B8AC53E67}"/>
    <dgm:cxn modelId="{6A63C138-68CB-6649-8DF3-83E913B43BDA}" type="presOf" srcId="{D417ED70-9329-1E4B-AC5A-8776615A146F}" destId="{4224954A-76B4-2C46-A735-7EBD892AD004}" srcOrd="0" destOrd="0" presId="urn:microsoft.com/office/officeart/2005/8/layout/venn3"/>
    <dgm:cxn modelId="{0C77B167-5DB3-F74E-98F0-5D430C0E51B7}" srcId="{D075F5E4-0BF1-D944-AF82-A7634D359CF2}" destId="{D417ED70-9329-1E4B-AC5A-8776615A146F}" srcOrd="0" destOrd="0" parTransId="{EBF826C5-E4B2-C54D-AF1E-48A4D2B4E5EB}" sibTransId="{DEA24425-167A-C34E-9BA4-685611864CA8}"/>
    <dgm:cxn modelId="{6D2F9080-2E4E-2E46-A7E1-616C3A457C00}" srcId="{D075F5E4-0BF1-D944-AF82-A7634D359CF2}" destId="{A15A22E2-1356-5C44-9169-8D30835A83F6}" srcOrd="1" destOrd="0" parTransId="{97FA0762-CB7A-E549-94FF-06153FC101AD}" sibTransId="{AFCBBB3A-5D1D-5C4F-BCFC-72A6B062B3CA}"/>
    <dgm:cxn modelId="{F01FC186-DE27-3B4F-9757-D2791CEC01C0}" type="presOf" srcId="{A15A22E2-1356-5C44-9169-8D30835A83F6}" destId="{960589F9-D6ED-B64F-A7D3-2A2B9B5585FA}" srcOrd="0" destOrd="0" presId="urn:microsoft.com/office/officeart/2005/8/layout/venn3"/>
    <dgm:cxn modelId="{0EEBD488-413C-2448-9308-A11FBD29579D}" type="presOf" srcId="{D075F5E4-0BF1-D944-AF82-A7634D359CF2}" destId="{64F0580E-EC24-674D-9658-029725DD0813}" srcOrd="0" destOrd="0" presId="urn:microsoft.com/office/officeart/2005/8/layout/venn3"/>
    <dgm:cxn modelId="{FF95C5BF-554A-904E-968B-6B506E63F527}" type="presOf" srcId="{C3F1A5F5-6195-804F-B946-E2136BE78832}" destId="{845D8653-8AC1-BB4E-AC2B-E0549BBDCB4B}" srcOrd="0" destOrd="0" presId="urn:microsoft.com/office/officeart/2005/8/layout/venn3"/>
    <dgm:cxn modelId="{847C95DD-A903-F64A-A850-0CD8FAFD4315}" type="presOf" srcId="{55A228A3-D194-DF4C-89A0-F35014E10C8A}" destId="{DCA7CB7E-035B-0B4F-815E-3142D6E27BF7}" srcOrd="0" destOrd="0" presId="urn:microsoft.com/office/officeart/2005/8/layout/venn3"/>
    <dgm:cxn modelId="{F75B1DE0-D883-CC48-8479-2C8217AEA814}" srcId="{D075F5E4-0BF1-D944-AF82-A7634D359CF2}" destId="{C3F1A5F5-6195-804F-B946-E2136BE78832}" srcOrd="2" destOrd="0" parTransId="{CAF5EEEE-2550-9C45-8C3B-A86F834B60DD}" sibTransId="{65853358-5D8C-CE4D-8A18-9D383C6817E2}"/>
    <dgm:cxn modelId="{977A8B19-63C3-624B-A62A-0E608180C04A}" type="presParOf" srcId="{64F0580E-EC24-674D-9658-029725DD0813}" destId="{4224954A-76B4-2C46-A735-7EBD892AD004}" srcOrd="0" destOrd="0" presId="urn:microsoft.com/office/officeart/2005/8/layout/venn3"/>
    <dgm:cxn modelId="{AEF995F5-EEE1-B94E-8E73-3A1D7A399E66}" type="presParOf" srcId="{64F0580E-EC24-674D-9658-029725DD0813}" destId="{C0814879-9F62-194F-AF7A-58D508F94DB2}" srcOrd="1" destOrd="0" presId="urn:microsoft.com/office/officeart/2005/8/layout/venn3"/>
    <dgm:cxn modelId="{013AF732-89AD-134E-B6B1-6EB9ED5277D1}" type="presParOf" srcId="{64F0580E-EC24-674D-9658-029725DD0813}" destId="{960589F9-D6ED-B64F-A7D3-2A2B9B5585FA}" srcOrd="2" destOrd="0" presId="urn:microsoft.com/office/officeart/2005/8/layout/venn3"/>
    <dgm:cxn modelId="{F758F830-F66A-814C-9AE5-BD7BFE0BA6A4}" type="presParOf" srcId="{64F0580E-EC24-674D-9658-029725DD0813}" destId="{B554A987-59F4-D146-AC13-70A96E8CECB3}" srcOrd="3" destOrd="0" presId="urn:microsoft.com/office/officeart/2005/8/layout/venn3"/>
    <dgm:cxn modelId="{02381C46-82B2-7E4D-A05B-9AD68689FD96}" type="presParOf" srcId="{64F0580E-EC24-674D-9658-029725DD0813}" destId="{845D8653-8AC1-BB4E-AC2B-E0549BBDCB4B}" srcOrd="4" destOrd="0" presId="urn:microsoft.com/office/officeart/2005/8/layout/venn3"/>
    <dgm:cxn modelId="{D9A6C543-DEA6-6A40-924C-769A834C4FB5}" type="presParOf" srcId="{64F0580E-EC24-674D-9658-029725DD0813}" destId="{67658B39-0D38-ED4E-BCBF-9413E39A9E97}" srcOrd="5" destOrd="0" presId="urn:microsoft.com/office/officeart/2005/8/layout/venn3"/>
    <dgm:cxn modelId="{BC68D69E-AA76-AB46-AC96-D2D019F7C148}" type="presParOf" srcId="{64F0580E-EC24-674D-9658-029725DD0813}" destId="{DCA7CB7E-035B-0B4F-815E-3142D6E27BF7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E7588-CCBB-7643-89B1-2CD9FC06625F}">
      <dsp:nvSpPr>
        <dsp:cNvPr id="0" name=""/>
        <dsp:cNvSpPr/>
      </dsp:nvSpPr>
      <dsp:spPr>
        <a:xfrm>
          <a:off x="-4518900" y="-692939"/>
          <a:ext cx="5383204" cy="5383204"/>
        </a:xfrm>
        <a:prstGeom prst="blockArc">
          <a:avLst>
            <a:gd name="adj1" fmla="val 18900000"/>
            <a:gd name="adj2" fmla="val 2700000"/>
            <a:gd name="adj3" fmla="val 401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347E1D-C698-614B-B58D-553584164C4B}">
      <dsp:nvSpPr>
        <dsp:cNvPr id="0" name=""/>
        <dsp:cNvSpPr/>
      </dsp:nvSpPr>
      <dsp:spPr>
        <a:xfrm>
          <a:off x="555858" y="399732"/>
          <a:ext cx="7186220" cy="7994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4575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Singapore need more restaurants</a:t>
          </a:r>
        </a:p>
      </dsp:txBody>
      <dsp:txXfrm>
        <a:off x="555858" y="399732"/>
        <a:ext cx="7186220" cy="799465"/>
      </dsp:txXfrm>
    </dsp:sp>
    <dsp:sp modelId="{FDB4C692-84EB-6841-BC92-D9C476AB7B6D}">
      <dsp:nvSpPr>
        <dsp:cNvPr id="0" name=""/>
        <dsp:cNvSpPr/>
      </dsp:nvSpPr>
      <dsp:spPr>
        <a:xfrm>
          <a:off x="56192" y="299799"/>
          <a:ext cx="999331" cy="9993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AF4389-B9F6-E644-9ACD-72E5F4BDEAE6}">
      <dsp:nvSpPr>
        <dsp:cNvPr id="0" name=""/>
        <dsp:cNvSpPr/>
      </dsp:nvSpPr>
      <dsp:spPr>
        <a:xfrm>
          <a:off x="846463" y="1598930"/>
          <a:ext cx="6895614" cy="7994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4575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London needs more shopping center</a:t>
          </a:r>
        </a:p>
      </dsp:txBody>
      <dsp:txXfrm>
        <a:off x="846463" y="1598930"/>
        <a:ext cx="6895614" cy="799465"/>
      </dsp:txXfrm>
    </dsp:sp>
    <dsp:sp modelId="{EA1CD4DA-6106-E14B-B3C1-7F0F6C2B7B0C}">
      <dsp:nvSpPr>
        <dsp:cNvPr id="0" name=""/>
        <dsp:cNvSpPr/>
      </dsp:nvSpPr>
      <dsp:spPr>
        <a:xfrm>
          <a:off x="346798" y="1498996"/>
          <a:ext cx="999331" cy="9993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60B7D-AE35-F041-AFDB-76AE2D435C6F}">
      <dsp:nvSpPr>
        <dsp:cNvPr id="0" name=""/>
        <dsp:cNvSpPr/>
      </dsp:nvSpPr>
      <dsp:spPr>
        <a:xfrm>
          <a:off x="555858" y="2798127"/>
          <a:ext cx="7186220" cy="7994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4575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Both cities may need more coffee shop</a:t>
          </a:r>
        </a:p>
      </dsp:txBody>
      <dsp:txXfrm>
        <a:off x="555858" y="2798127"/>
        <a:ext cx="7186220" cy="799465"/>
      </dsp:txXfrm>
    </dsp:sp>
    <dsp:sp modelId="{AA7C08A1-E148-E443-BFF1-CEBCC62E6A20}">
      <dsp:nvSpPr>
        <dsp:cNvPr id="0" name=""/>
        <dsp:cNvSpPr/>
      </dsp:nvSpPr>
      <dsp:spPr>
        <a:xfrm>
          <a:off x="56192" y="2698194"/>
          <a:ext cx="999331" cy="9993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24954A-76B4-2C46-A735-7EBD892AD004}">
      <dsp:nvSpPr>
        <dsp:cNvPr id="0" name=""/>
        <dsp:cNvSpPr/>
      </dsp:nvSpPr>
      <dsp:spPr>
        <a:xfrm>
          <a:off x="2284" y="852832"/>
          <a:ext cx="2291659" cy="229165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6118" tIns="21590" rIns="126118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Foursquare location neighborhood data</a:t>
          </a:r>
        </a:p>
      </dsp:txBody>
      <dsp:txXfrm>
        <a:off x="337890" y="1188438"/>
        <a:ext cx="1620447" cy="1620447"/>
      </dsp:txXfrm>
    </dsp:sp>
    <dsp:sp modelId="{960589F9-D6ED-B64F-A7D3-2A2B9B5585FA}">
      <dsp:nvSpPr>
        <dsp:cNvPr id="0" name=""/>
        <dsp:cNvSpPr/>
      </dsp:nvSpPr>
      <dsp:spPr>
        <a:xfrm>
          <a:off x="1835612" y="852832"/>
          <a:ext cx="2291659" cy="229165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6118" tIns="21590" rIns="126118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Transforming result to a pandas </a:t>
          </a:r>
          <a:r>
            <a:rPr lang="en-US" sz="1700" kern="1200" dirty="0" err="1"/>
            <a:t>dataframe</a:t>
          </a:r>
          <a:endParaRPr lang="en-US" sz="1700" kern="1200" dirty="0"/>
        </a:p>
      </dsp:txBody>
      <dsp:txXfrm>
        <a:off x="2171218" y="1188438"/>
        <a:ext cx="1620447" cy="1620447"/>
      </dsp:txXfrm>
    </dsp:sp>
    <dsp:sp modelId="{845D8653-8AC1-BB4E-AC2B-E0549BBDCB4B}">
      <dsp:nvSpPr>
        <dsp:cNvPr id="0" name=""/>
        <dsp:cNvSpPr/>
      </dsp:nvSpPr>
      <dsp:spPr>
        <a:xfrm>
          <a:off x="3668940" y="852832"/>
          <a:ext cx="2291659" cy="229165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6118" tIns="21590" rIns="126118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Removing</a:t>
          </a:r>
          <a:r>
            <a:rPr lang="en-US" sz="1700" kern="1200" baseline="0" dirty="0"/>
            <a:t> unusable columns</a:t>
          </a:r>
          <a:endParaRPr lang="en-US" sz="1700" kern="1200" dirty="0"/>
        </a:p>
      </dsp:txBody>
      <dsp:txXfrm>
        <a:off x="4004546" y="1188438"/>
        <a:ext cx="1620447" cy="1620447"/>
      </dsp:txXfrm>
    </dsp:sp>
    <dsp:sp modelId="{DCA7CB7E-035B-0B4F-815E-3142D6E27BF7}">
      <dsp:nvSpPr>
        <dsp:cNvPr id="0" name=""/>
        <dsp:cNvSpPr/>
      </dsp:nvSpPr>
      <dsp:spPr>
        <a:xfrm>
          <a:off x="5502267" y="852832"/>
          <a:ext cx="2291659" cy="229165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6118" tIns="21590" rIns="126118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Getting new </a:t>
          </a:r>
          <a:r>
            <a:rPr lang="en-US" sz="1700" kern="1200" dirty="0" err="1"/>
            <a:t>dataframe</a:t>
          </a:r>
          <a:r>
            <a:rPr lang="en-US" sz="1700" kern="1200" dirty="0"/>
            <a:t> with only used categories </a:t>
          </a:r>
        </a:p>
      </dsp:txBody>
      <dsp:txXfrm>
        <a:off x="5837873" y="1188438"/>
        <a:ext cx="1620447" cy="1620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F344F-C62B-8E4E-AA75-4668DDCDD85E}" type="datetimeFigureOut">
              <a:rPr lang="fr-FR" smtClean="0"/>
              <a:t>26/08/2020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54434-71BC-0149-9FDB-864A783461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0209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102B-602B-DE42-92BD-7AB5AE48C0E3}" type="datetime1">
              <a:rPr lang="en-US" smtClean="0"/>
              <a:t>8/26/20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11928-4EB3-A245-9B64-B5B0BCCDE443}" type="datetime1">
              <a:rPr lang="en-US" smtClean="0"/>
              <a:t>8/26/20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289B-3973-B04F-872D-3E7686C27571}" type="datetime1">
              <a:rPr lang="en-US" smtClean="0"/>
              <a:t>8/26/20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6A43A-FF6D-CB49-8E72-6E3DECED9F41}" type="datetime1">
              <a:rPr lang="en-US" smtClean="0"/>
              <a:t>8/26/20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8651-7914-5F44-A03A-66C99CEF9498}" type="datetime1">
              <a:rPr lang="en-US" smtClean="0"/>
              <a:t>8/26/20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66237-BBA6-C94B-91D9-735C856CAB0E}" type="datetime1">
              <a:rPr lang="en-US" smtClean="0"/>
              <a:t>8/26/20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4966-66F1-694A-8709-6EC296AEECD7}" type="datetime1">
              <a:rPr lang="en-US" smtClean="0"/>
              <a:t>8/26/20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96C07-84A4-2E4C-BAFA-D7BC78E89ED5}" type="datetime1">
              <a:rPr lang="en-US" smtClean="0"/>
              <a:t>8/26/20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F602D-33CD-ED4F-9AEA-E64C4A655CBE}" type="datetime1">
              <a:rPr lang="en-US" smtClean="0"/>
              <a:t>8/26/20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432E0-A6E5-0549-B31F-B538959F9F5D}" type="datetime1">
              <a:rPr lang="en-US" smtClean="0"/>
              <a:t>8/26/20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BD34-90ED-8B46-8A90-E593FAD41723}" type="datetime1">
              <a:rPr lang="en-US" smtClean="0"/>
              <a:t>8/26/20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3399DE0-065C-BB41-9CF0-02C2AE16D227}" type="datetime1">
              <a:rPr lang="en-US" smtClean="0"/>
              <a:t>8/26/20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FCE0-9EC4-1041-A29D-6D6A0822F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6444" y="2144210"/>
            <a:ext cx="7326775" cy="302967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London’s Neighborhood comparison to Singapore’s neighborhood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5B8D6-82FE-AC43-B5A4-C1F4F4E2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32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6280-5F70-9648-AE17-6885879E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270F6-69B5-0540-9EE4-D2CE5A6BA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4475" y="1414463"/>
            <a:ext cx="9429750" cy="4635481"/>
          </a:xfrm>
        </p:spPr>
        <p:txBody>
          <a:bodyPr/>
          <a:lstStyle/>
          <a:p>
            <a:pPr algn="just"/>
            <a:r>
              <a:rPr lang="en-CA" dirty="0"/>
              <a:t>This report attempts to make a comparison of two big city using some king of categories. We can use more data to make a better comparison and also predict where is the place to make a business in food or in clothes. If someone want to start a business in these two cities in food or an clothes in these two cities this report can be a good start. </a:t>
            </a:r>
            <a:endParaRPr lang="en-M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25EC-043E-C741-A428-9F50D91E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25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A69E6-F2C8-774B-947C-5665AD49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business can be make on these two big cities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C24BD8-19FF-9E43-AD02-CE3019294B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070970"/>
              </p:ext>
            </p:extLst>
          </p:nvPr>
        </p:nvGraphicFramePr>
        <p:xfrm>
          <a:off x="2773363" y="2052638"/>
          <a:ext cx="7796212" cy="3997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56E5D-555E-9B4C-B11E-3642D39E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5E87-FAFD-CD4A-AF59-2F2BE4CB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acquisition and clearing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F5DCEF-AA2B-2F4A-B25B-FF4E094479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743620"/>
              </p:ext>
            </p:extLst>
          </p:nvPr>
        </p:nvGraphicFramePr>
        <p:xfrm>
          <a:off x="2773363" y="2052638"/>
          <a:ext cx="7796212" cy="3997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46EADC-A9CE-2143-B9ED-964AB4798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69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DE217-0370-7A44-8E3D-B8BD5526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London places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67EDA0-65BC-B547-A40F-07B4024D3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881" y="1616074"/>
            <a:ext cx="9748237" cy="457041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05AB-B809-314B-A208-599B7A3B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1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34C1-77F5-3A4A-9697-A10C780BF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Singapore place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8CD8D0-D6BF-1A47-A970-7793A1015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275" y="1471613"/>
            <a:ext cx="9315450" cy="470058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87378-D42B-2E43-820B-E552DFDF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99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A857B-9D4E-2F4F-BB2E-F1BB4B24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London </a:t>
            </a:r>
            <a:r>
              <a:rPr lang="fr-FR" dirty="0" err="1"/>
              <a:t>Map</a:t>
            </a:r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53C139-393A-2E49-BB22-FF65A5E7A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713" y="1428750"/>
            <a:ext cx="9658350" cy="50434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D85BC-748C-7344-B018-9CAA9FF8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89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ED899-6AA8-C64E-986E-421FEC9B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606407"/>
          </a:xfrm>
        </p:spPr>
        <p:txBody>
          <a:bodyPr/>
          <a:lstStyle/>
          <a:p>
            <a:r>
              <a:rPr lang="fr-FR" dirty="0"/>
              <a:t>Singapore </a:t>
            </a:r>
            <a:r>
              <a:rPr lang="fr-FR" dirty="0" err="1"/>
              <a:t>Map</a:t>
            </a:r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C0DC02-C5FE-E845-8D91-87F2277F7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850" y="1414463"/>
            <a:ext cx="10186988" cy="525779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A0D67-9D4A-4F4D-8AAA-1176533A4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820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A6A05-C20C-E940-A5BF-423B022CB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Comparison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3D0EF4-6FF3-9E49-9AFB-AE5AD29360FA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www.dropbox.com</a:t>
            </a:r>
            <a:r>
              <a:rPr lang="fr-FR" dirty="0"/>
              <a:t>/s/9703uj2u6l5dt1p/</a:t>
            </a:r>
            <a:r>
              <a:rPr lang="fr-FR" dirty="0" err="1"/>
              <a:t>capstone_project.docx?dl</a:t>
            </a:r>
            <a:r>
              <a:rPr lang="fr-FR" dirty="0"/>
              <a:t>=0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70FC3-B162-A94D-B64C-E2D308C2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A395D7-A966-5441-9F31-3DAA15771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4485" y="1524000"/>
            <a:ext cx="8425653" cy="4525944"/>
          </a:xfrm>
        </p:spPr>
      </p:pic>
    </p:spTree>
    <p:extLst>
      <p:ext uri="{BB962C8B-B14F-4D97-AF65-F5344CB8AC3E}">
        <p14:creationId xmlns:p14="http://schemas.microsoft.com/office/powerpoint/2010/main" val="339697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3F1F-B9D9-3546-885A-AA5EDD728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Comparison</a:t>
            </a:r>
            <a:endParaRPr lang="fr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78853A-19D2-5E48-83EA-65D4771B9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795" y="1360714"/>
            <a:ext cx="9295805" cy="46892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3E91B-CAD3-4A43-AFFB-BBF8F5D7E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1169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25</TotalTime>
  <Words>171</Words>
  <Application>Microsoft Macintosh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MS Shell Dlg 2</vt:lpstr>
      <vt:lpstr>Wingdings</vt:lpstr>
      <vt:lpstr>Wingdings 3</vt:lpstr>
      <vt:lpstr>Madison</vt:lpstr>
      <vt:lpstr>London’s Neighborhood comparison to Singapore’s neighborhood</vt:lpstr>
      <vt:lpstr>Many business can be make on these two big cities </vt:lpstr>
      <vt:lpstr>Data acquisition and clearing</vt:lpstr>
      <vt:lpstr>London places</vt:lpstr>
      <vt:lpstr>Singapore place</vt:lpstr>
      <vt:lpstr>London Map</vt:lpstr>
      <vt:lpstr>Singapore Map</vt:lpstr>
      <vt:lpstr>Comparison</vt:lpstr>
      <vt:lpstr>Comparison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London’s Neighborhood comparison to Singapore’s neighborhood</dc:title>
  <dc:creator>Abdoul Aziz Abdoulaye</dc:creator>
  <cp:lastModifiedBy>Abdoul Aziz Abdoulaye</cp:lastModifiedBy>
  <cp:revision>5</cp:revision>
  <dcterms:created xsi:type="dcterms:W3CDTF">2020-08-23T18:21:21Z</dcterms:created>
  <dcterms:modified xsi:type="dcterms:W3CDTF">2020-08-26T17:31:36Z</dcterms:modified>
</cp:coreProperties>
</file>